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2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F7AE0-2EA0-4DA6-8B96-5F02BD6EEBF5}" type="datetimeFigureOut">
              <a:rPr lang="nl-BE" smtClean="0"/>
              <a:t>25/08/2017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59EAF-8658-4675-9407-CD459232DAAF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F7AE0-2EA0-4DA6-8B96-5F02BD6EEBF5}" type="datetimeFigureOut">
              <a:rPr lang="nl-BE" smtClean="0"/>
              <a:t>25/08/2017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59EAF-8658-4675-9407-CD459232DAAF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F7AE0-2EA0-4DA6-8B96-5F02BD6EEBF5}" type="datetimeFigureOut">
              <a:rPr lang="nl-BE" smtClean="0"/>
              <a:t>25/08/2017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59EAF-8658-4675-9407-CD459232DAAF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F7AE0-2EA0-4DA6-8B96-5F02BD6EEBF5}" type="datetimeFigureOut">
              <a:rPr lang="nl-BE" smtClean="0"/>
              <a:t>25/08/2017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59EAF-8658-4675-9407-CD459232DAAF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F7AE0-2EA0-4DA6-8B96-5F02BD6EEBF5}" type="datetimeFigureOut">
              <a:rPr lang="nl-BE" smtClean="0"/>
              <a:t>25/08/2017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59EAF-8658-4675-9407-CD459232DAAF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F7AE0-2EA0-4DA6-8B96-5F02BD6EEBF5}" type="datetimeFigureOut">
              <a:rPr lang="nl-BE" smtClean="0"/>
              <a:t>25/08/2017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59EAF-8658-4675-9407-CD459232DAAF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F7AE0-2EA0-4DA6-8B96-5F02BD6EEBF5}" type="datetimeFigureOut">
              <a:rPr lang="nl-BE" smtClean="0"/>
              <a:t>25/08/2017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59EAF-8658-4675-9407-CD459232DAAF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F7AE0-2EA0-4DA6-8B96-5F02BD6EEBF5}" type="datetimeFigureOut">
              <a:rPr lang="nl-BE" smtClean="0"/>
              <a:t>25/08/2017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59EAF-8658-4675-9407-CD459232DAAF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F7AE0-2EA0-4DA6-8B96-5F02BD6EEBF5}" type="datetimeFigureOut">
              <a:rPr lang="nl-BE" smtClean="0"/>
              <a:t>25/08/2017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59EAF-8658-4675-9407-CD459232DAAF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F7AE0-2EA0-4DA6-8B96-5F02BD6EEBF5}" type="datetimeFigureOut">
              <a:rPr lang="nl-BE" smtClean="0"/>
              <a:t>25/08/2017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59EAF-8658-4675-9407-CD459232DAAF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F7AE0-2EA0-4DA6-8B96-5F02BD6EEBF5}" type="datetimeFigureOut">
              <a:rPr lang="nl-BE" smtClean="0"/>
              <a:t>25/08/2017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59EAF-8658-4675-9407-CD459232DAAF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F7AE0-2EA0-4DA6-8B96-5F02BD6EEBF5}" type="datetimeFigureOut">
              <a:rPr lang="nl-BE" smtClean="0"/>
              <a:t>25/08/2017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59EAF-8658-4675-9407-CD459232DAAF}" type="slidenum">
              <a:rPr lang="nl-BE" smtClean="0"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unny-gif-truck-skills-machin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20688"/>
            <a:ext cx="7416824" cy="55626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Diavoorstelling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Dia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Erik de Backer ( 1 )</dc:creator>
  <cp:lastModifiedBy>Erik de Backer ( 1 )</cp:lastModifiedBy>
  <cp:revision>1</cp:revision>
  <dcterms:created xsi:type="dcterms:W3CDTF">2017-08-25T18:34:49Z</dcterms:created>
  <dcterms:modified xsi:type="dcterms:W3CDTF">2017-08-25T18:36:27Z</dcterms:modified>
</cp:coreProperties>
</file>