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24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F58DE-845B-43ED-87B0-7531E5D8962A}" type="datetimeFigureOut">
              <a:rPr lang="nl-BE" smtClean="0"/>
              <a:t>10/07/2014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AE49E-C640-4A1A-ABBC-7E0DBD8767C6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Picture 14" descr="aap - kopi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863" y="458788"/>
            <a:ext cx="8550275" cy="598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</dc:creator>
  <cp:lastModifiedBy>Erik de backer</cp:lastModifiedBy>
  <cp:revision>1</cp:revision>
  <dcterms:created xsi:type="dcterms:W3CDTF">2014-07-10T16:04:35Z</dcterms:created>
  <dcterms:modified xsi:type="dcterms:W3CDTF">2014-07-10T16:05:05Z</dcterms:modified>
</cp:coreProperties>
</file>