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56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368E-F716-4655-B799-996E58310E61}" type="datetimeFigureOut">
              <a:rPr lang="nl-BE" smtClean="0"/>
              <a:t>10/03/2015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8C5E-CCE4-4A29-A3F8-85EA81005387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368E-F716-4655-B799-996E58310E61}" type="datetimeFigureOut">
              <a:rPr lang="nl-BE" smtClean="0"/>
              <a:t>10/03/2015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8C5E-CCE4-4A29-A3F8-85EA81005387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368E-F716-4655-B799-996E58310E61}" type="datetimeFigureOut">
              <a:rPr lang="nl-BE" smtClean="0"/>
              <a:t>10/03/2015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8C5E-CCE4-4A29-A3F8-85EA81005387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368E-F716-4655-B799-996E58310E61}" type="datetimeFigureOut">
              <a:rPr lang="nl-BE" smtClean="0"/>
              <a:t>10/03/2015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8C5E-CCE4-4A29-A3F8-85EA81005387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368E-F716-4655-B799-996E58310E61}" type="datetimeFigureOut">
              <a:rPr lang="nl-BE" smtClean="0"/>
              <a:t>10/03/2015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8C5E-CCE4-4A29-A3F8-85EA81005387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368E-F716-4655-B799-996E58310E61}" type="datetimeFigureOut">
              <a:rPr lang="nl-BE" smtClean="0"/>
              <a:t>10/03/2015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8C5E-CCE4-4A29-A3F8-85EA81005387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368E-F716-4655-B799-996E58310E61}" type="datetimeFigureOut">
              <a:rPr lang="nl-BE" smtClean="0"/>
              <a:t>10/03/2015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8C5E-CCE4-4A29-A3F8-85EA81005387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368E-F716-4655-B799-996E58310E61}" type="datetimeFigureOut">
              <a:rPr lang="nl-BE" smtClean="0"/>
              <a:t>10/03/2015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8C5E-CCE4-4A29-A3F8-85EA81005387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368E-F716-4655-B799-996E58310E61}" type="datetimeFigureOut">
              <a:rPr lang="nl-BE" smtClean="0"/>
              <a:t>10/03/2015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8C5E-CCE4-4A29-A3F8-85EA81005387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368E-F716-4655-B799-996E58310E61}" type="datetimeFigureOut">
              <a:rPr lang="nl-BE" smtClean="0"/>
              <a:t>10/03/2015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8C5E-CCE4-4A29-A3F8-85EA81005387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368E-F716-4655-B799-996E58310E61}" type="datetimeFigureOut">
              <a:rPr lang="nl-BE" smtClean="0"/>
              <a:t>10/03/2015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8C5E-CCE4-4A29-A3F8-85EA81005387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2368E-F716-4655-B799-996E58310E61}" type="datetimeFigureOut">
              <a:rPr lang="nl-BE" smtClean="0"/>
              <a:t>10/03/2015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48C5E-CCE4-4A29-A3F8-85EA81005387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blog.seniorennet.be/magda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1026" name="Picture 2" descr="Image and video hosting by TinyPic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5"/>
            <a:ext cx="9144000" cy="6858006"/>
          </a:xfrm>
          <a:prstGeom prst="rect">
            <a:avLst/>
          </a:prstGeom>
          <a:noFill/>
        </p:spPr>
      </p:pic>
      <p:sp>
        <p:nvSpPr>
          <p:cNvPr id="5" name="Rechthoek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Diavoorstelling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Erik de backer</dc:creator>
  <cp:lastModifiedBy>Erik de backer</cp:lastModifiedBy>
  <cp:revision>1</cp:revision>
  <dcterms:created xsi:type="dcterms:W3CDTF">2015-03-10T20:59:55Z</dcterms:created>
  <dcterms:modified xsi:type="dcterms:W3CDTF">2015-03-10T21:02:35Z</dcterms:modified>
</cp:coreProperties>
</file>