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64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59EE0-764D-4C2E-9BB6-DEA2D953D003}" type="datetimeFigureOut">
              <a:rPr lang="nl-BE" smtClean="0"/>
              <a:pPr/>
              <a:t>17/08/2017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AC890-8388-4DD9-B096-F18C3B671112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16632" y="179512"/>
            <a:ext cx="6120680" cy="88569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Tekstvak 4"/>
          <p:cNvSpPr txBox="1"/>
          <p:nvPr/>
        </p:nvSpPr>
        <p:spPr>
          <a:xfrm>
            <a:off x="44624" y="-36512"/>
            <a:ext cx="450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b="1" dirty="0" smtClean="0"/>
              <a:t>4 </a:t>
            </a:r>
            <a:r>
              <a:rPr lang="nl-BE" sz="1200" b="1" dirty="0" smtClean="0"/>
              <a:t>-    </a:t>
            </a:r>
            <a:endParaRPr lang="nl-BE" sz="1200" b="1" dirty="0"/>
          </a:p>
        </p:txBody>
      </p:sp>
      <p:sp>
        <p:nvSpPr>
          <p:cNvPr id="6" name="Rechthoek 5"/>
          <p:cNvSpPr/>
          <p:nvPr/>
        </p:nvSpPr>
        <p:spPr>
          <a:xfrm>
            <a:off x="980728" y="899592"/>
            <a:ext cx="44416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Gelukkig</a:t>
            </a:r>
          </a:p>
          <a:p>
            <a:pPr algn="ctr"/>
            <a:r>
              <a:rPr lang="nl-NL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Nieuwe jaar !!</a:t>
            </a:r>
            <a:endParaRPr lang="nl-NL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4744" y="2795397"/>
            <a:ext cx="4248472" cy="476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1128" y="6948264"/>
            <a:ext cx="1649413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4077072" y="8748464"/>
            <a:ext cx="1079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dirty="0" smtClean="0"/>
              <a:t>Erik De </a:t>
            </a:r>
            <a:r>
              <a:rPr lang="nl-BE" sz="1200" dirty="0" err="1" smtClean="0"/>
              <a:t>Backer</a:t>
            </a:r>
            <a:endParaRPr lang="nl-BE" sz="1200" dirty="0"/>
          </a:p>
        </p:txBody>
      </p:sp>
      <p:sp>
        <p:nvSpPr>
          <p:cNvPr id="8" name="Tekstvak 7"/>
          <p:cNvSpPr txBox="1"/>
          <p:nvPr/>
        </p:nvSpPr>
        <p:spPr>
          <a:xfrm>
            <a:off x="404664" y="-28575"/>
            <a:ext cx="1053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dirty="0" smtClean="0"/>
              <a:t>Dokloef-nr-13</a:t>
            </a:r>
            <a:endParaRPr lang="nl-B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</Words>
  <Application>Microsoft Office PowerPoint</Application>
  <PresentationFormat>Diavoorstelling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 ( 1 )</dc:creator>
  <cp:lastModifiedBy>Erik de Backer ( 1 )</cp:lastModifiedBy>
  <cp:revision>4</cp:revision>
  <dcterms:created xsi:type="dcterms:W3CDTF">2016-12-08T18:49:29Z</dcterms:created>
  <dcterms:modified xsi:type="dcterms:W3CDTF">2017-08-17T19:17:36Z</dcterms:modified>
</cp:coreProperties>
</file>