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03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B2403-CD82-4340-A0BB-F6FACD91590A}" type="datetimeFigureOut">
              <a:rPr lang="nl-BE" smtClean="0"/>
              <a:t>22/09/2015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B0B61-8D76-45AE-BEAE-902CE68057BB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571480" y="285720"/>
            <a:ext cx="6000792" cy="8643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kstvak 4"/>
          <p:cNvSpPr txBox="1"/>
          <p:nvPr/>
        </p:nvSpPr>
        <p:spPr>
          <a:xfrm>
            <a:off x="5715016" y="0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13-bld 3</a:t>
            </a:r>
            <a:endParaRPr lang="nl-BE" dirty="0"/>
          </a:p>
        </p:txBody>
      </p:sp>
      <p:pic>
        <p:nvPicPr>
          <p:cNvPr id="1026" name="Picture 2" descr="C:\Users\Erik de backer\AppData\Local\Microsoft\Windows\INetCache\IE\2HFF9CKI\christmas-tree-26788_64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2133600"/>
            <a:ext cx="3924300" cy="4876800"/>
          </a:xfrm>
          <a:prstGeom prst="rect">
            <a:avLst/>
          </a:prstGeom>
          <a:noFill/>
        </p:spPr>
      </p:pic>
      <p:pic>
        <p:nvPicPr>
          <p:cNvPr id="1027" name="Picture 3" descr="C:\Users\Erik de backer\AppData\Local\Microsoft\Windows\INetCache\IE\FY8LLCKQ\gif-34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970020"/>
            <a:ext cx="2286000" cy="1203960"/>
          </a:xfrm>
          <a:prstGeom prst="rect">
            <a:avLst/>
          </a:prstGeom>
          <a:noFill/>
        </p:spPr>
      </p:pic>
      <p:pic>
        <p:nvPicPr>
          <p:cNvPr id="1028" name="Picture 4" descr="C:\Users\Erik de backer\AppData\Local\Microsoft\Windows\INetCache\IE\FY8LLCKQ\gif-34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179" y="7000892"/>
            <a:ext cx="2984119" cy="1571636"/>
          </a:xfrm>
          <a:prstGeom prst="rect">
            <a:avLst/>
          </a:prstGeom>
          <a:noFill/>
        </p:spPr>
      </p:pic>
      <p:pic>
        <p:nvPicPr>
          <p:cNvPr id="1029" name="Picture 5" descr="C:\Users\Erik de backer\AppData\Local\Microsoft\Windows\INetCache\IE\7MV6TYEU\bay-leafs-308362_64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8" y="6858016"/>
            <a:ext cx="2714644" cy="1777243"/>
          </a:xfrm>
          <a:prstGeom prst="rect">
            <a:avLst/>
          </a:prstGeom>
          <a:noFill/>
        </p:spPr>
      </p:pic>
      <p:sp>
        <p:nvSpPr>
          <p:cNvPr id="10" name="Rechthoek 9"/>
          <p:cNvSpPr/>
          <p:nvPr/>
        </p:nvSpPr>
        <p:spPr>
          <a:xfrm>
            <a:off x="1500174" y="714348"/>
            <a:ext cx="4090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Zalige Kerst !!</a:t>
            </a:r>
            <a:endParaRPr lang="nl-NL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5000636" y="8572528"/>
            <a:ext cx="15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Erik De </a:t>
            </a:r>
            <a:r>
              <a:rPr lang="nl-BE" dirty="0" err="1" smtClean="0"/>
              <a:t>Backer</a:t>
            </a:r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Diavoorstelling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</dc:creator>
  <cp:lastModifiedBy>Erik de backer</cp:lastModifiedBy>
  <cp:revision>1</cp:revision>
  <dcterms:created xsi:type="dcterms:W3CDTF">2015-09-22T21:43:26Z</dcterms:created>
  <dcterms:modified xsi:type="dcterms:W3CDTF">2015-09-22T21:47:47Z</dcterms:modified>
</cp:coreProperties>
</file>