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1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56316-61B6-48F5-AC8A-4BA7A0DE84A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5ACFE-D693-4616-9627-D272EDAFF41C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5ACFE-D693-4616-9627-D272EDAFF41C}" type="slidenum">
              <a:rPr lang="nl-BE" smtClean="0"/>
              <a:t>1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E6F0-9F93-4DCE-81F9-95483B1D3DF7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5421D-FB38-47F6-AAC1-F03EE8D04F9B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frica | At the market.  Bawku, northern Ghana | ©George Qua-Enoo: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688" y="395536"/>
            <a:ext cx="5616624" cy="842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Diavoorstelling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 ( 1 )</dc:creator>
  <cp:lastModifiedBy>Erik de Backer ( 1 )</cp:lastModifiedBy>
  <cp:revision>2</cp:revision>
  <dcterms:created xsi:type="dcterms:W3CDTF">2017-05-14T18:36:16Z</dcterms:created>
  <dcterms:modified xsi:type="dcterms:W3CDTF">2017-05-14T18:37:31Z</dcterms:modified>
</cp:coreProperties>
</file>