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71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6AC8B-600E-46D7-8833-9171ADB52304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8B95-8D0E-431F-AFDC-06B0CD70D806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00B05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11266" name="Picture 2" descr="Foto: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688" y="395536"/>
            <a:ext cx="5608326" cy="8424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Erik de Backer ( 1 )</dc:creator>
  <cp:lastModifiedBy>Erik de Backer ( 1 )</cp:lastModifiedBy>
  <cp:revision>1</cp:revision>
  <dcterms:created xsi:type="dcterms:W3CDTF">2017-05-14T19:05:45Z</dcterms:created>
  <dcterms:modified xsi:type="dcterms:W3CDTF">2017-05-14T19:08:40Z</dcterms:modified>
</cp:coreProperties>
</file>