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71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37300-C837-49F4-9FB1-FDE424F5FF39}" type="datetimeFigureOut">
              <a:rPr lang="nl-BE" smtClean="0"/>
              <a:t>14/05/2017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07AE9-BD36-4929-9C09-687963157878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thiopia,  | © Mendedegnaw on flickr: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648" y="179512"/>
            <a:ext cx="6336704" cy="8729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Erik de Backer ( 1 )</dc:creator>
  <cp:lastModifiedBy>Erik de Backer ( 1 )</cp:lastModifiedBy>
  <cp:revision>1</cp:revision>
  <dcterms:created xsi:type="dcterms:W3CDTF">2017-05-14T18:51:56Z</dcterms:created>
  <dcterms:modified xsi:type="dcterms:W3CDTF">2017-05-14T18:53:31Z</dcterms:modified>
</cp:coreProperties>
</file>