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219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F2798-DC8E-4A9E-BF92-CCEF40103A6E}" type="datetimeFigureOut">
              <a:rPr lang="nl-BE" smtClean="0"/>
              <a:t>21/10/2015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45AB-8EF4-4839-8A8C-788DACBC1E5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F2798-DC8E-4A9E-BF92-CCEF40103A6E}" type="datetimeFigureOut">
              <a:rPr lang="nl-BE" smtClean="0"/>
              <a:t>21/10/2015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45AB-8EF4-4839-8A8C-788DACBC1E5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F2798-DC8E-4A9E-BF92-CCEF40103A6E}" type="datetimeFigureOut">
              <a:rPr lang="nl-BE" smtClean="0"/>
              <a:t>21/10/2015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45AB-8EF4-4839-8A8C-788DACBC1E5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F2798-DC8E-4A9E-BF92-CCEF40103A6E}" type="datetimeFigureOut">
              <a:rPr lang="nl-BE" smtClean="0"/>
              <a:t>21/10/2015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45AB-8EF4-4839-8A8C-788DACBC1E5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F2798-DC8E-4A9E-BF92-CCEF40103A6E}" type="datetimeFigureOut">
              <a:rPr lang="nl-BE" smtClean="0"/>
              <a:t>21/10/2015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45AB-8EF4-4839-8A8C-788DACBC1E5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F2798-DC8E-4A9E-BF92-CCEF40103A6E}" type="datetimeFigureOut">
              <a:rPr lang="nl-BE" smtClean="0"/>
              <a:t>21/10/2015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45AB-8EF4-4839-8A8C-788DACBC1E5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F2798-DC8E-4A9E-BF92-CCEF40103A6E}" type="datetimeFigureOut">
              <a:rPr lang="nl-BE" smtClean="0"/>
              <a:t>21/10/2015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45AB-8EF4-4839-8A8C-788DACBC1E5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F2798-DC8E-4A9E-BF92-CCEF40103A6E}" type="datetimeFigureOut">
              <a:rPr lang="nl-BE" smtClean="0"/>
              <a:t>21/10/2015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45AB-8EF4-4839-8A8C-788DACBC1E5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F2798-DC8E-4A9E-BF92-CCEF40103A6E}" type="datetimeFigureOut">
              <a:rPr lang="nl-BE" smtClean="0"/>
              <a:t>21/10/2015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45AB-8EF4-4839-8A8C-788DACBC1E5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F2798-DC8E-4A9E-BF92-CCEF40103A6E}" type="datetimeFigureOut">
              <a:rPr lang="nl-BE" smtClean="0"/>
              <a:t>21/10/2015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45AB-8EF4-4839-8A8C-788DACBC1E5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F2798-DC8E-4A9E-BF92-CCEF40103A6E}" type="datetimeFigureOut">
              <a:rPr lang="nl-BE" smtClean="0"/>
              <a:t>21/10/2015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45AB-8EF4-4839-8A8C-788DACBC1E5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F2798-DC8E-4A9E-BF92-CCEF40103A6E}" type="datetimeFigureOut">
              <a:rPr lang="nl-BE" smtClean="0"/>
              <a:t>21/10/2015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C45AB-8EF4-4839-8A8C-788DACBC1E5E}" type="slidenum">
              <a:rPr lang="nl-BE" smtClean="0"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571480" y="500034"/>
            <a:ext cx="5572164" cy="81439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26" name="Picture 2" descr="C:\Users\Erik de backer\AppData\Local\Microsoft\Windows\INetCache\IE\FY8LLCKQ\littlestorefront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790" y="4357686"/>
            <a:ext cx="5276694" cy="4122418"/>
          </a:xfrm>
          <a:prstGeom prst="rect">
            <a:avLst/>
          </a:prstGeom>
          <a:noFill/>
        </p:spPr>
      </p:pic>
      <p:sp>
        <p:nvSpPr>
          <p:cNvPr id="6" name="Afgeronde rechthoek 5"/>
          <p:cNvSpPr/>
          <p:nvPr/>
        </p:nvSpPr>
        <p:spPr>
          <a:xfrm>
            <a:off x="857232" y="857224"/>
            <a:ext cx="5000660" cy="314327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1500174" y="857224"/>
            <a:ext cx="3950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Beeldverhaal</a:t>
            </a:r>
            <a:endParaRPr lang="nl-N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1428736" y="1643042"/>
            <a:ext cx="39666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Miet</a:t>
            </a:r>
            <a:r>
              <a:rPr lang="nl-N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bezoekt</a:t>
            </a:r>
            <a:endParaRPr lang="nl-N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Rechthoek 8"/>
          <p:cNvSpPr/>
          <p:nvPr/>
        </p:nvSpPr>
        <p:spPr>
          <a:xfrm>
            <a:off x="1714488" y="2357422"/>
            <a:ext cx="32305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De </a:t>
            </a:r>
            <a:r>
              <a:rPr lang="nl-NL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Oxfam</a:t>
            </a:r>
            <a:r>
              <a:rPr lang="nl-N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-</a:t>
            </a:r>
            <a:endParaRPr lang="nl-N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Rechthoek 9"/>
          <p:cNvSpPr/>
          <p:nvPr/>
        </p:nvSpPr>
        <p:spPr>
          <a:xfrm>
            <a:off x="1285860" y="3071802"/>
            <a:ext cx="41536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Wereldwinkel</a:t>
            </a:r>
            <a:endParaRPr lang="nl-N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6</Words>
  <Application>Microsoft Office PowerPoint</Application>
  <PresentationFormat>Diavoorstelling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Office-thema</vt:lpstr>
      <vt:lpstr>Dia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Erik de backer</dc:creator>
  <cp:lastModifiedBy>Erik de backer</cp:lastModifiedBy>
  <cp:revision>1</cp:revision>
  <dcterms:created xsi:type="dcterms:W3CDTF">2015-10-21T09:53:42Z</dcterms:created>
  <dcterms:modified xsi:type="dcterms:W3CDTF">2015-10-21T17:13:25Z</dcterms:modified>
</cp:coreProperties>
</file>