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6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8DDB-C85F-48DC-A7DC-31A05B8F1D8C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8C80-FC57-451B-B4F3-E9B638FE2FB4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8DDB-C85F-48DC-A7DC-31A05B8F1D8C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8C80-FC57-451B-B4F3-E9B638FE2FB4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8DDB-C85F-48DC-A7DC-31A05B8F1D8C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8C80-FC57-451B-B4F3-E9B638FE2FB4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8DDB-C85F-48DC-A7DC-31A05B8F1D8C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8C80-FC57-451B-B4F3-E9B638FE2FB4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8DDB-C85F-48DC-A7DC-31A05B8F1D8C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8C80-FC57-451B-B4F3-E9B638FE2FB4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8DDB-C85F-48DC-A7DC-31A05B8F1D8C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8C80-FC57-451B-B4F3-E9B638FE2FB4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8DDB-C85F-48DC-A7DC-31A05B8F1D8C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8C80-FC57-451B-B4F3-E9B638FE2FB4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8DDB-C85F-48DC-A7DC-31A05B8F1D8C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8C80-FC57-451B-B4F3-E9B638FE2FB4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8DDB-C85F-48DC-A7DC-31A05B8F1D8C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8C80-FC57-451B-B4F3-E9B638FE2FB4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8DDB-C85F-48DC-A7DC-31A05B8F1D8C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8C80-FC57-451B-B4F3-E9B638FE2FB4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8DDB-C85F-48DC-A7DC-31A05B8F1D8C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8C80-FC57-451B-B4F3-E9B638FE2FB4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88DDB-C85F-48DC-A7DC-31A05B8F1D8C}" type="datetimeFigureOut">
              <a:rPr lang="nl-BE" smtClean="0"/>
              <a:t>9/02/2016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18C80-FC57-451B-B4F3-E9B638FE2FB4}" type="slidenum">
              <a:rPr lang="nl-BE" smtClean="0"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100_0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316"/>
            <a:ext cx="9144000" cy="68473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Diavoorstelling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2" baseType="lpstr">
      <vt:lpstr>Office-thema</vt:lpstr>
      <vt:lpstr>Dia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Erik de backer</dc:creator>
  <cp:lastModifiedBy>Erik de backer</cp:lastModifiedBy>
  <cp:revision>1</cp:revision>
  <dcterms:created xsi:type="dcterms:W3CDTF">2016-02-09T21:57:44Z</dcterms:created>
  <dcterms:modified xsi:type="dcterms:W3CDTF">2016-02-09T21:59:27Z</dcterms:modified>
</cp:coreProperties>
</file>