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9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568B4-83BF-48B3-906F-27554267F236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2B5F1-F3DE-4EDF-A07E-097A32363942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000_0018_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73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Diavoorstelling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Erik de backer</dc:creator>
  <cp:lastModifiedBy>Erik de backer</cp:lastModifiedBy>
  <cp:revision>1</cp:revision>
  <dcterms:created xsi:type="dcterms:W3CDTF">2016-02-09T21:33:19Z</dcterms:created>
  <dcterms:modified xsi:type="dcterms:W3CDTF">2016-02-09T21:34:47Z</dcterms:modified>
</cp:coreProperties>
</file>