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008" y="25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F9B68-F45A-4729-A574-79847FE8FD4E}" type="datetimeFigureOut">
              <a:rPr lang="nl-BE" smtClean="0"/>
              <a:pPr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C5535-F0D2-4BF0-8E23-40C53E004D9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fgeronde rechthoek 3"/>
          <p:cNvSpPr/>
          <p:nvPr/>
        </p:nvSpPr>
        <p:spPr>
          <a:xfrm>
            <a:off x="642918" y="428596"/>
            <a:ext cx="5786478" cy="83582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26" name="Picture 2" descr="C:\Users\Erik de backer\AppData\Local\Microsoft\Windows\INetCache\IE\2HFF9CKI\Hofman_04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8" y="4714876"/>
            <a:ext cx="5072098" cy="3804074"/>
          </a:xfrm>
          <a:prstGeom prst="rect">
            <a:avLst/>
          </a:prstGeom>
          <a:noFill/>
        </p:spPr>
      </p:pic>
      <p:sp>
        <p:nvSpPr>
          <p:cNvPr id="6" name="Liggende oorkonde 5"/>
          <p:cNvSpPr/>
          <p:nvPr/>
        </p:nvSpPr>
        <p:spPr>
          <a:xfrm>
            <a:off x="857232" y="785786"/>
            <a:ext cx="5286412" cy="3786214"/>
          </a:xfrm>
          <a:prstGeom prst="horizontalScroll">
            <a:avLst>
              <a:gd name="adj" fmla="val 6645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1643050" y="1071538"/>
            <a:ext cx="3950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Beeldverhaal</a:t>
            </a:r>
            <a:endParaRPr lang="nl-NL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1428736" y="1785918"/>
            <a:ext cx="43381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Miet</a:t>
            </a:r>
            <a:r>
              <a:rPr lang="nl-NL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(de mier)</a:t>
            </a:r>
            <a:endParaRPr lang="nl-NL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2000240" y="2500298"/>
            <a:ext cx="33430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Bezoekt de</a:t>
            </a:r>
            <a:endParaRPr lang="nl-NL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hthoek 9"/>
          <p:cNvSpPr/>
          <p:nvPr/>
        </p:nvSpPr>
        <p:spPr>
          <a:xfrm>
            <a:off x="1214422" y="3214678"/>
            <a:ext cx="50072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Brugse Meifoor !</a:t>
            </a:r>
            <a:endParaRPr lang="nl-NL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4214818" y="8501090"/>
            <a:ext cx="1523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Erik De </a:t>
            </a:r>
            <a:r>
              <a:rPr lang="nl-BE" dirty="0" err="1" smtClean="0"/>
              <a:t>Backer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</Words>
  <Application>Microsoft Office PowerPoint</Application>
  <PresentationFormat>Diavoorstelling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Office-thema</vt:lpstr>
      <vt:lpstr>Dia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Erik de backer</dc:creator>
  <cp:lastModifiedBy>Erik de backer</cp:lastModifiedBy>
  <cp:revision>2</cp:revision>
  <dcterms:created xsi:type="dcterms:W3CDTF">2015-10-20T10:29:58Z</dcterms:created>
  <dcterms:modified xsi:type="dcterms:W3CDTF">2015-10-21T09:56:50Z</dcterms:modified>
</cp:coreProperties>
</file>