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144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25E8B-917B-4EA2-A035-50D83F3E6D47}" type="datetimeFigureOut">
              <a:rPr lang="nl-BE" smtClean="0"/>
              <a:t>3/04/2015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FBA7-8790-435C-8CE2-53CFB7DF14F5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25E8B-917B-4EA2-A035-50D83F3E6D47}" type="datetimeFigureOut">
              <a:rPr lang="nl-BE" smtClean="0"/>
              <a:t>3/04/2015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FBA7-8790-435C-8CE2-53CFB7DF14F5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25E8B-917B-4EA2-A035-50D83F3E6D47}" type="datetimeFigureOut">
              <a:rPr lang="nl-BE" smtClean="0"/>
              <a:t>3/04/2015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FBA7-8790-435C-8CE2-53CFB7DF14F5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25E8B-917B-4EA2-A035-50D83F3E6D47}" type="datetimeFigureOut">
              <a:rPr lang="nl-BE" smtClean="0"/>
              <a:t>3/04/2015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FBA7-8790-435C-8CE2-53CFB7DF14F5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25E8B-917B-4EA2-A035-50D83F3E6D47}" type="datetimeFigureOut">
              <a:rPr lang="nl-BE" smtClean="0"/>
              <a:t>3/04/2015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FBA7-8790-435C-8CE2-53CFB7DF14F5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25E8B-917B-4EA2-A035-50D83F3E6D47}" type="datetimeFigureOut">
              <a:rPr lang="nl-BE" smtClean="0"/>
              <a:t>3/04/2015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FBA7-8790-435C-8CE2-53CFB7DF14F5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25E8B-917B-4EA2-A035-50D83F3E6D47}" type="datetimeFigureOut">
              <a:rPr lang="nl-BE" smtClean="0"/>
              <a:t>3/04/2015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FBA7-8790-435C-8CE2-53CFB7DF14F5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25E8B-917B-4EA2-A035-50D83F3E6D47}" type="datetimeFigureOut">
              <a:rPr lang="nl-BE" smtClean="0"/>
              <a:t>3/04/2015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FBA7-8790-435C-8CE2-53CFB7DF14F5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25E8B-917B-4EA2-A035-50D83F3E6D47}" type="datetimeFigureOut">
              <a:rPr lang="nl-BE" smtClean="0"/>
              <a:t>3/04/2015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FBA7-8790-435C-8CE2-53CFB7DF14F5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25E8B-917B-4EA2-A035-50D83F3E6D47}" type="datetimeFigureOut">
              <a:rPr lang="nl-BE" smtClean="0"/>
              <a:t>3/04/2015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FBA7-8790-435C-8CE2-53CFB7DF14F5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25E8B-917B-4EA2-A035-50D83F3E6D47}" type="datetimeFigureOut">
              <a:rPr lang="nl-BE" smtClean="0"/>
              <a:t>3/04/2015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FBA7-8790-435C-8CE2-53CFB7DF14F5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25E8B-917B-4EA2-A035-50D83F3E6D47}" type="datetimeFigureOut">
              <a:rPr lang="nl-BE" smtClean="0"/>
              <a:t>3/04/2015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FFBA7-8790-435C-8CE2-53CFB7DF14F5}" type="slidenum">
              <a:rPr lang="nl-BE" smtClean="0"/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06375" cmpd="tri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1026" name="Picture 2" descr="https://fbstatic-a.akamaihd.net/rsrc.php/v2/y4/r/-PAXP-deijE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00" y="-136525"/>
            <a:ext cx="4476750" cy="3352800"/>
          </a:xfrm>
          <a:prstGeom prst="rect">
            <a:avLst/>
          </a:prstGeom>
          <a:noFill/>
        </p:spPr>
      </p:pic>
      <p:pic>
        <p:nvPicPr>
          <p:cNvPr id="1028" name="Picture 4" descr="Vrolijk Pasen&#10;Ik wens je&#10;Voor wat komen gaat&#10;iets moois voor elk&#10;Gemaakt op maa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85728"/>
            <a:ext cx="8358246" cy="6338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Diavoorstelling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2" baseType="lpstr">
      <vt:lpstr>Office-thema</vt:lpstr>
      <vt:lpstr>Dia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Erik de backer</dc:creator>
  <cp:lastModifiedBy>Erik de backer</cp:lastModifiedBy>
  <cp:revision>1</cp:revision>
  <dcterms:created xsi:type="dcterms:W3CDTF">2015-04-03T15:43:10Z</dcterms:created>
  <dcterms:modified xsi:type="dcterms:W3CDTF">2015-04-03T15:43:41Z</dcterms:modified>
</cp:coreProperties>
</file>