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84" y="-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0E132-5EA3-4517-95DC-623B7D000033}" type="datetimeFigureOut">
              <a:rPr lang="nl-BE" smtClean="0"/>
              <a:pPr/>
              <a:t>4/02/2014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A0EBB-AA35-4A32-A2DC-211DBDC21750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blog.seniorennet.be/vacantie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_3b7d9e36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48970" y="928670"/>
            <a:ext cx="1747597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Erik de backer</dc:creator>
  <cp:lastModifiedBy>Erik de backer</cp:lastModifiedBy>
  <cp:revision>2</cp:revision>
  <dcterms:created xsi:type="dcterms:W3CDTF">2014-02-04T11:52:15Z</dcterms:created>
  <dcterms:modified xsi:type="dcterms:W3CDTF">2014-02-04T12:07:33Z</dcterms:modified>
</cp:coreProperties>
</file>