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CC33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91407-1DAE-4E77-9B7E-69D3C8AB53B5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7E2B5D-83EB-4FDC-BAF0-7A1261AABAE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85966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01944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28622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41571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86806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02770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81752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126485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78131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16147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73389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27673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645344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E2B5D-83EB-4FDC-BAF0-7A1261AABAEA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554438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ACD28A-D624-4A60-95B7-41158D49AC2B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0829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9502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5137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8558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4441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7260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5963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0904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8426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7400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7628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9757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931D2-58DB-4F9D-9ABE-A5168D3AE467}" type="datetimeFigureOut">
              <a:rPr lang="nl-BE" smtClean="0"/>
              <a:t>25/04/2012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E5E6F-98F4-45F0-BF7B-E2C8A2A8A61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45798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04664"/>
            <a:ext cx="7680000" cy="5760000"/>
          </a:xfrm>
          <a:prstGeom prst="rect">
            <a:avLst/>
          </a:prstGeom>
          <a:ln w="38100">
            <a:solidFill>
              <a:srgbClr val="FF9900"/>
            </a:solidFill>
          </a:ln>
        </p:spPr>
      </p:pic>
      <p:sp>
        <p:nvSpPr>
          <p:cNvPr id="5" name="Tekstvak 4"/>
          <p:cNvSpPr txBox="1"/>
          <p:nvPr/>
        </p:nvSpPr>
        <p:spPr>
          <a:xfrm>
            <a:off x="2627784" y="6165304"/>
            <a:ext cx="39587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err="1" smtClean="0">
                <a:solidFill>
                  <a:schemeClr val="bg1"/>
                </a:solidFill>
              </a:rPr>
              <a:t>Dooiermos</a:t>
            </a:r>
            <a:r>
              <a:rPr lang="nl-BE" sz="3600" dirty="0" smtClean="0">
                <a:solidFill>
                  <a:schemeClr val="bg1"/>
                </a:solidFill>
              </a:rPr>
              <a:t> (Groot -)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86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ndAc>
          <p:stSnd>
            <p:snd r:embed="rId3" name="Ballade pour Adeline (R. Clayderman) Kort.wav"/>
          </p:stSnd>
        </p:sndAc>
      </p:transition>
    </mc:Choice>
    <mc:Fallback>
      <p:transition spd="slow" advTm="8000">
        <p:sndAc>
          <p:stSnd>
            <p:snd r:embed="rId3" name="Ballade pour Adeline (R. Clayderman) K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33056"/>
            <a:ext cx="3485403" cy="216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319" y="3933296"/>
            <a:ext cx="2822897" cy="216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pic>
        <p:nvPicPr>
          <p:cNvPr id="8" name="Tijdelijke aanduiding voor inhoud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56" y="188640"/>
            <a:ext cx="8229600" cy="3632986"/>
          </a:xfrm>
          <a:ln w="38100">
            <a:solidFill>
              <a:schemeClr val="bg1"/>
            </a:solidFill>
          </a:ln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933296"/>
            <a:ext cx="2474956" cy="216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10" name="Tekstvak 9"/>
          <p:cNvSpPr txBox="1"/>
          <p:nvPr/>
        </p:nvSpPr>
        <p:spPr>
          <a:xfrm>
            <a:off x="3347864" y="6165304"/>
            <a:ext cx="2398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Doornappel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82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  <a:ln w="38100">
            <a:solidFill>
              <a:srgbClr val="FF99FF"/>
            </a:solidFill>
          </a:ln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501008"/>
            <a:ext cx="2677500" cy="252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Tekstvak 5"/>
          <p:cNvSpPr txBox="1"/>
          <p:nvPr/>
        </p:nvSpPr>
        <p:spPr>
          <a:xfrm>
            <a:off x="3635896" y="6237312"/>
            <a:ext cx="20024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Dopheide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42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  <a:ln w="38100">
            <a:solidFill>
              <a:srgbClr val="CC3399"/>
            </a:solidFill>
          </a:ln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210" y="836712"/>
            <a:ext cx="1915198" cy="423725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Tekstvak 5"/>
          <p:cNvSpPr txBox="1"/>
          <p:nvPr/>
        </p:nvSpPr>
        <p:spPr>
          <a:xfrm>
            <a:off x="2771800" y="6165304"/>
            <a:ext cx="35863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Dopheide (Rode -)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32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  <a:ln w="38100">
            <a:solidFill>
              <a:srgbClr val="FFFF00"/>
            </a:solidFill>
          </a:ln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76672"/>
            <a:ext cx="3742490" cy="288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Tekstvak 5"/>
          <p:cNvSpPr txBox="1"/>
          <p:nvPr/>
        </p:nvSpPr>
        <p:spPr>
          <a:xfrm>
            <a:off x="3275856" y="6165304"/>
            <a:ext cx="25873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Dotterbloem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83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  <a:ln w="38100">
            <a:solidFill>
              <a:srgbClr val="FFFF00"/>
            </a:solidFill>
          </a:ln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7442" y="548680"/>
            <a:ext cx="3366966" cy="2692768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Tekstvak 5"/>
          <p:cNvSpPr txBox="1"/>
          <p:nvPr/>
        </p:nvSpPr>
        <p:spPr>
          <a:xfrm>
            <a:off x="2843808" y="6165304"/>
            <a:ext cx="3580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Dovenetel (Gele -)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6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  <a:ln w="38100">
            <a:solidFill>
              <a:srgbClr val="CC3399"/>
            </a:solidFill>
          </a:ln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334" y="476672"/>
            <a:ext cx="3682082" cy="252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Tekstvak 5"/>
          <p:cNvSpPr txBox="1"/>
          <p:nvPr/>
        </p:nvSpPr>
        <p:spPr>
          <a:xfrm>
            <a:off x="2627784" y="6165304"/>
            <a:ext cx="39583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Dovenetel (Paarse -)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33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77312"/>
            <a:ext cx="7680000" cy="5760000"/>
          </a:xfrm>
          <a:ln w="38100">
            <a:solidFill>
              <a:schemeClr val="bg1"/>
            </a:solidFill>
          </a:ln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564904"/>
            <a:ext cx="2827180" cy="352839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Tekstvak 5"/>
          <p:cNvSpPr txBox="1"/>
          <p:nvPr/>
        </p:nvSpPr>
        <p:spPr>
          <a:xfrm>
            <a:off x="2699792" y="6237312"/>
            <a:ext cx="37659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Dovenetel (Witte -)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24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  <a:ln w="38100">
            <a:solidFill>
              <a:srgbClr val="00B050"/>
            </a:solidFill>
          </a:ln>
        </p:spPr>
      </p:pic>
      <p:sp>
        <p:nvSpPr>
          <p:cNvPr id="5" name="Tekstvak 4"/>
          <p:cNvSpPr txBox="1"/>
          <p:nvPr/>
        </p:nvSpPr>
        <p:spPr>
          <a:xfrm>
            <a:off x="3419872" y="6165304"/>
            <a:ext cx="2263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Dubbelloof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38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77312"/>
            <a:ext cx="7680000" cy="5760000"/>
          </a:xfrm>
          <a:ln w="38100">
            <a:solidFill>
              <a:srgbClr val="CC3399"/>
            </a:solidFill>
          </a:ln>
        </p:spPr>
      </p:pic>
      <p:sp>
        <p:nvSpPr>
          <p:cNvPr id="5" name="Tekstvak 4"/>
          <p:cNvSpPr txBox="1"/>
          <p:nvPr/>
        </p:nvSpPr>
        <p:spPr>
          <a:xfrm>
            <a:off x="3419872" y="6237312"/>
            <a:ext cx="23772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err="1" smtClean="0">
                <a:solidFill>
                  <a:schemeClr val="bg1"/>
                </a:solidFill>
              </a:rPr>
              <a:t>Duivekervel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79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  <a:ln w="38100">
            <a:solidFill>
              <a:srgbClr val="FF99FF"/>
            </a:solidFill>
          </a:ln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960"/>
            <a:ext cx="2718817" cy="252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6" name="Tekstvak 5"/>
          <p:cNvSpPr txBox="1"/>
          <p:nvPr/>
        </p:nvSpPr>
        <p:spPr>
          <a:xfrm>
            <a:off x="2915816" y="6165304"/>
            <a:ext cx="33827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Duivelsnaaigaren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59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  <a:ln w="38100">
            <a:solidFill>
              <a:schemeClr val="bg1"/>
            </a:solidFill>
          </a:ln>
        </p:spPr>
      </p:pic>
      <p:sp>
        <p:nvSpPr>
          <p:cNvPr id="5" name="Tekstvak 4"/>
          <p:cNvSpPr txBox="1"/>
          <p:nvPr/>
        </p:nvSpPr>
        <p:spPr>
          <a:xfrm>
            <a:off x="3355084" y="6165304"/>
            <a:ext cx="25130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Duizendblad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68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  <a:ln w="38100">
            <a:solidFill>
              <a:srgbClr val="FF99FF"/>
            </a:solidFill>
          </a:ln>
        </p:spPr>
      </p:pic>
      <p:sp>
        <p:nvSpPr>
          <p:cNvPr id="5" name="Tekstvak 4"/>
          <p:cNvSpPr txBox="1"/>
          <p:nvPr/>
        </p:nvSpPr>
        <p:spPr>
          <a:xfrm>
            <a:off x="2627784" y="6165304"/>
            <a:ext cx="39413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Duizendguldenkruid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54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24" y="405304"/>
            <a:ext cx="7680000" cy="5760000"/>
          </a:xfrm>
        </p:spPr>
      </p:pic>
      <p:sp>
        <p:nvSpPr>
          <p:cNvPr id="5" name="Tekstvak 4"/>
          <p:cNvSpPr txBox="1"/>
          <p:nvPr/>
        </p:nvSpPr>
        <p:spPr>
          <a:xfrm>
            <a:off x="1835696" y="6165304"/>
            <a:ext cx="55451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3600" dirty="0" smtClean="0">
                <a:solidFill>
                  <a:schemeClr val="bg1"/>
                </a:solidFill>
              </a:rPr>
              <a:t>Fotografie: Karel Verbruggen</a:t>
            </a:r>
            <a:endParaRPr lang="nl-BE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6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000">
        <p:fade/>
      </p:transition>
    </mc:Choice>
    <mc:Fallback xmlns="">
      <p:transition spd="med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Kantoorthema">
  <a:themeElements>
    <a:clrScheme name="Aangrenzend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46</Words>
  <Application>Microsoft Office PowerPoint</Application>
  <PresentationFormat>Diavoorstelling (4:3)</PresentationFormat>
  <Paragraphs>28</Paragraphs>
  <Slides>14</Slides>
  <Notes>14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14</vt:i4>
      </vt:variant>
    </vt:vector>
  </HeadingPairs>
  <TitlesOfParts>
    <vt:vector size="15" baseType="lpstr"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Karel</dc:creator>
  <cp:lastModifiedBy>Karel</cp:lastModifiedBy>
  <cp:revision>15</cp:revision>
  <dcterms:created xsi:type="dcterms:W3CDTF">2012-03-18T18:45:39Z</dcterms:created>
  <dcterms:modified xsi:type="dcterms:W3CDTF">2012-04-25T16:19:39Z</dcterms:modified>
</cp:coreProperties>
</file>